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074b107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074b107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6074b1075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6074b1075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6074b1075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6074b1075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074b1075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6074b1075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074b1075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6074b1075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0730e26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0730e26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0730e264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0730e264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Optimization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3375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6258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48128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625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47704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37204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3949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